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hapeidaho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dahopta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mailto:gribblea@dhw.idaho.gov" TargetMode="External"/><Relationship Id="rId7" Type="http://schemas.openxmlformats.org/officeDocument/2006/relationships/hyperlink" Target="http://www.ccsso.org/Who_We_Are/Meet_the_Chiefs.html?State=Idaho%20Department%20of%20Education" TargetMode="External"/><Relationship Id="rId12" Type="http://schemas.openxmlformats.org/officeDocument/2006/relationships/hyperlink" Target="https://gov.idaho.gov/" TargetMode="External"/><Relationship Id="rId2" Type="http://schemas.openxmlformats.org/officeDocument/2006/relationships/hyperlink" Target="mailto:rheggen@sde.idaho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sde.idaho.gov/academic/pe/index.html" TargetMode="External"/><Relationship Id="rId11" Type="http://schemas.openxmlformats.org/officeDocument/2006/relationships/hyperlink" Target="https://id07000902.schoolwires.net/domain/23" TargetMode="External"/><Relationship Id="rId5" Type="http://schemas.openxmlformats.org/officeDocument/2006/relationships/hyperlink" Target="http://sde.idaho.gov/" TargetMode="External"/><Relationship Id="rId10" Type="http://schemas.openxmlformats.org/officeDocument/2006/relationships/hyperlink" Target="https://id07000902.schoolwires.net/domain/18" TargetMode="External"/><Relationship Id="rId4" Type="http://schemas.openxmlformats.org/officeDocument/2006/relationships/hyperlink" Target="http://www.sde.idaho.gov/federal-programs/index.html" TargetMode="External"/><Relationship Id="rId9" Type="http://schemas.openxmlformats.org/officeDocument/2006/relationships/hyperlink" Target="http://www.idschadm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IDAHO!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2868" r="21350" b="45220"/>
          <a:stretch/>
        </p:blipFill>
        <p:spPr bwMode="auto">
          <a:xfrm>
            <a:off x="1062316" y="-1"/>
            <a:ext cx="9979839" cy="3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3272" r="53652" b="15625"/>
          <a:stretch/>
        </p:blipFill>
        <p:spPr bwMode="auto">
          <a:xfrm>
            <a:off x="3348315" y="2985247"/>
            <a:ext cx="5163671" cy="37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38026" y="3662554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1213" r="53652" b="67647"/>
          <a:stretch/>
        </p:blipFill>
        <p:spPr bwMode="auto">
          <a:xfrm>
            <a:off x="161363" y="3608766"/>
            <a:ext cx="3160057" cy="15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Idaho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4194" y="4553157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www.shapeidaho.org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SHAPE ida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20" y="1695795"/>
            <a:ext cx="5351761" cy="25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Idaho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98234"/>
            <a:ext cx="8499857" cy="4531857"/>
          </a:xfrm>
        </p:spPr>
        <p:txBody>
          <a:bodyPr>
            <a:normAutofit/>
          </a:bodyPr>
          <a:lstStyle/>
          <a:p>
            <a:r>
              <a:rPr lang="en-US" sz="2000" dirty="0"/>
              <a:t>Key Contacts</a:t>
            </a:r>
          </a:p>
          <a:p>
            <a:pPr marL="300038" lvl="1" indent="0">
              <a:buNone/>
            </a:pPr>
            <a:r>
              <a:rPr lang="en-US" sz="1800" b="1" u="sng" dirty="0">
                <a:hlinkClick r:id="rId2"/>
              </a:rPr>
              <a:t>Rhonda Heggen</a:t>
            </a:r>
            <a:r>
              <a:rPr lang="en-US" sz="1800" dirty="0"/>
              <a:t>, Dept of Ed HPE Specialist, 208-332-6950 </a:t>
            </a:r>
            <a:br>
              <a:rPr lang="en-US" sz="1800" dirty="0"/>
            </a:br>
            <a:r>
              <a:rPr lang="en-US" sz="1800" b="1" u="sng" dirty="0">
                <a:hlinkClick r:id="rId3"/>
              </a:rPr>
              <a:t>Angie Gribble</a:t>
            </a:r>
            <a:r>
              <a:rPr lang="en-US" sz="1800" dirty="0"/>
              <a:t>, Dept of Health PA Specialist, 208-334-5788</a:t>
            </a:r>
          </a:p>
          <a:p>
            <a:r>
              <a:rPr lang="en-US" sz="2000" dirty="0"/>
              <a:t>Idaho State Department of Education</a:t>
            </a:r>
          </a:p>
          <a:p>
            <a:pPr marL="300038" lvl="1" indent="0">
              <a:buNone/>
            </a:pPr>
            <a:r>
              <a:rPr lang="en-US" sz="1800" b="1" u="sng" dirty="0">
                <a:hlinkClick r:id="rId4"/>
              </a:rPr>
              <a:t>ESSA Information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b="1" u="sng" dirty="0">
                <a:hlinkClick r:id="rId5"/>
              </a:rPr>
              <a:t>Idaho State Department of Education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b="1" u="sng" dirty="0">
                <a:hlinkClick r:id="rId6"/>
              </a:rPr>
              <a:t>Department of Education, Physical Education</a:t>
            </a:r>
            <a:r>
              <a:rPr lang="en-US" sz="1800" b="1" dirty="0"/>
              <a:t> </a:t>
            </a:r>
            <a:endParaRPr lang="en-US" sz="1800" dirty="0"/>
          </a:p>
          <a:p>
            <a:r>
              <a:rPr lang="en-US" sz="2000" dirty="0"/>
              <a:t>Education Stakeholders</a:t>
            </a:r>
          </a:p>
          <a:p>
            <a:pPr marL="300038" lvl="1" indent="0">
              <a:buNone/>
            </a:pPr>
            <a:r>
              <a:rPr lang="en-US" sz="1800" b="1" u="sng" dirty="0">
                <a:hlinkClick r:id="rId7"/>
              </a:rPr>
              <a:t>Chief State School Officer</a:t>
            </a:r>
            <a:br>
              <a:rPr lang="en-US" sz="1800" dirty="0"/>
            </a:br>
            <a:r>
              <a:rPr lang="en-US" sz="1800" b="1" u="sng" dirty="0">
                <a:hlinkClick r:id="rId8"/>
              </a:rPr>
              <a:t>Idaho PTA</a:t>
            </a:r>
            <a:br>
              <a:rPr lang="en-US" sz="1800" dirty="0"/>
            </a:br>
            <a:r>
              <a:rPr lang="en-US" sz="1800" b="1" u="sng" dirty="0">
                <a:hlinkClick r:id="rId9"/>
              </a:rPr>
              <a:t>Idaho School Administrators</a:t>
            </a:r>
            <a:br>
              <a:rPr lang="en-US" sz="1800" dirty="0"/>
            </a:br>
            <a:r>
              <a:rPr lang="en-US" sz="1800" b="1" u="sng" dirty="0">
                <a:hlinkClick r:id="rId10"/>
              </a:rPr>
              <a:t>Idaho Elementary School Principals</a:t>
            </a:r>
            <a:br>
              <a:rPr lang="en-US" sz="1800" b="1" dirty="0"/>
            </a:br>
            <a:r>
              <a:rPr lang="en-US" sz="1800" b="1" u="sng" dirty="0">
                <a:hlinkClick r:id="rId11"/>
              </a:rPr>
              <a:t>Idaho Secondary School Principals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b="1" u="sng" dirty="0">
                <a:hlinkClick r:id="rId12"/>
              </a:rPr>
              <a:t>Governor Butch Otter</a:t>
            </a:r>
            <a:endParaRPr lang="en-US" sz="18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1188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Idaho Advocates for YOU!</vt:lpstr>
      <vt:lpstr>Idaho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136</cp:revision>
  <dcterms:created xsi:type="dcterms:W3CDTF">2015-10-25T21:50:48Z</dcterms:created>
  <dcterms:modified xsi:type="dcterms:W3CDTF">2017-06-15T14:44:34Z</dcterms:modified>
</cp:coreProperties>
</file>